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8" r:id="rId9"/>
    <p:sldId id="263" r:id="rId10"/>
    <p:sldId id="269" r:id="rId11"/>
    <p:sldId id="270" r:id="rId12"/>
    <p:sldId id="265" r:id="rId13"/>
    <p:sldId id="267" r:id="rId14"/>
  </p:sldIdLst>
  <p:sldSz cx="14630400" cy="8229600"/>
  <p:notesSz cx="8229600" cy="14630400"/>
  <p:embeddedFontLst>
    <p:embeddedFont>
      <p:font typeface="IBM Plex Sans Light" panose="020B0403050203000203" pitchFamily="34" charset="0"/>
      <p:regular r:id="rId16"/>
      <p:italic r:id="rId17"/>
    </p:embeddedFont>
    <p:embeddedFont>
      <p:font typeface="IBM Plex Sans Medium" panose="020B0603050203000203" pitchFamily="34" charset="0"/>
      <p:regular r:id="rId18"/>
      <p:italic r:id="rId19"/>
    </p:embeddedFont>
    <p:embeddedFont>
      <p:font typeface="Poor Richard" panose="02080502050505020702" pitchFamily="18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4BE86-D5DB-49C8-A67F-0B23F668CE84}" v="119" dt="2025-11-27T17:55:21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ushi tapariya" userId="d2986a163ac1a6b9" providerId="LiveId" clId="{B8088F00-4E42-4259-A569-282D5297F04D}"/>
    <pc:docChg chg="undo custSel addSld delSld modSld">
      <pc:chgData name="khushi tapariya" userId="d2986a163ac1a6b9" providerId="LiveId" clId="{B8088F00-4E42-4259-A569-282D5297F04D}" dt="2025-11-27T18:49:07.700" v="560" actId="20577"/>
      <pc:docMkLst>
        <pc:docMk/>
      </pc:docMkLst>
      <pc:sldChg chg="addSp modSp mod">
        <pc:chgData name="khushi tapariya" userId="d2986a163ac1a6b9" providerId="LiveId" clId="{B8088F00-4E42-4259-A569-282D5297F04D}" dt="2025-11-27T17:56:25.307" v="532" actId="1076"/>
        <pc:sldMkLst>
          <pc:docMk/>
          <pc:sldMk cId="0" sldId="256"/>
        </pc:sldMkLst>
        <pc:spChg chg="mod">
          <ac:chgData name="khushi tapariya" userId="d2986a163ac1a6b9" providerId="LiveId" clId="{B8088F00-4E42-4259-A569-282D5297F04D}" dt="2025-11-27T17:56:25.307" v="53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7:56:04.028" v="530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7:55:59.265" v="529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7:56:20.201" v="531" actId="1076"/>
          <ac:spMkLst>
            <pc:docMk/>
            <pc:sldMk cId="0" sldId="256"/>
            <ac:spMk id="19" creationId="{029BDEDB-00CB-5AAE-C728-D332CC35915C}"/>
          </ac:spMkLst>
        </pc:spChg>
        <pc:picChg chg="add mod">
          <ac:chgData name="khushi tapariya" userId="d2986a163ac1a6b9" providerId="LiveId" clId="{B8088F00-4E42-4259-A569-282D5297F04D}" dt="2025-11-27T16:44:38.972" v="512" actId="1076"/>
          <ac:picMkLst>
            <pc:docMk/>
            <pc:sldMk cId="0" sldId="256"/>
            <ac:picMk id="1026" creationId="{0BA7BA86-AB4A-3099-401C-8C67F8B70552}"/>
          </ac:picMkLst>
        </pc:picChg>
      </pc:sldChg>
      <pc:sldChg chg="modSp mod">
        <pc:chgData name="khushi tapariya" userId="d2986a163ac1a6b9" providerId="LiveId" clId="{B8088F00-4E42-4259-A569-282D5297F04D}" dt="2025-11-27T13:21:13.801" v="110" actId="255"/>
        <pc:sldMkLst>
          <pc:docMk/>
          <pc:sldMk cId="0" sldId="257"/>
        </pc:sldMkLst>
        <pc:spChg chg="mod">
          <ac:chgData name="khushi tapariya" userId="d2986a163ac1a6b9" providerId="LiveId" clId="{B8088F00-4E42-4259-A569-282D5297F04D}" dt="2025-11-27T13:21:13.801" v="110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0:40.141" v="108" actId="1076"/>
          <ac:spMkLst>
            <pc:docMk/>
            <pc:sldMk cId="0" sldId="257"/>
            <ac:spMk id="6" creationId="{861BA85D-92C9-1E6C-95E2-77D26F9573A9}"/>
          </ac:spMkLst>
        </pc:spChg>
        <pc:spChg chg="mod">
          <ac:chgData name="khushi tapariya" userId="d2986a163ac1a6b9" providerId="LiveId" clId="{B8088F00-4E42-4259-A569-282D5297F04D}" dt="2025-11-27T13:20:29.807" v="106" actId="1076"/>
          <ac:spMkLst>
            <pc:docMk/>
            <pc:sldMk cId="0" sldId="257"/>
            <ac:spMk id="9" creationId="{C86860B5-966B-2AEB-064D-4D1685CBCC07}"/>
          </ac:spMkLst>
        </pc:spChg>
        <pc:spChg chg="mod">
          <ac:chgData name="khushi tapariya" userId="d2986a163ac1a6b9" providerId="LiveId" clId="{B8088F00-4E42-4259-A569-282D5297F04D}" dt="2025-11-27T13:09:38.258" v="5" actId="1076"/>
          <ac:spMkLst>
            <pc:docMk/>
            <pc:sldMk cId="0" sldId="257"/>
            <ac:spMk id="10" creationId="{7CECCFB6-9604-4C15-58E8-5E0AB8AC2562}"/>
          </ac:spMkLst>
        </pc:spChg>
        <pc:picChg chg="mod">
          <ac:chgData name="khushi tapariya" userId="d2986a163ac1a6b9" providerId="LiveId" clId="{B8088F00-4E42-4259-A569-282D5297F04D}" dt="2025-11-27T13:20:35.150" v="107" actId="1076"/>
          <ac:picMkLst>
            <pc:docMk/>
            <pc:sldMk cId="0" sldId="257"/>
            <ac:picMk id="1026" creationId="{90D20CF4-6758-758E-3759-DF7C4EA38070}"/>
          </ac:picMkLst>
        </pc:picChg>
      </pc:sldChg>
      <pc:sldChg chg="modSp mod">
        <pc:chgData name="khushi tapariya" userId="d2986a163ac1a6b9" providerId="LiveId" clId="{B8088F00-4E42-4259-A569-282D5297F04D}" dt="2025-11-27T14:08:08.137" v="505" actId="207"/>
        <pc:sldMkLst>
          <pc:docMk/>
          <pc:sldMk cId="0" sldId="258"/>
        </pc:sldMkLst>
        <pc:spChg chg="mod">
          <ac:chgData name="khushi tapariya" userId="d2986a163ac1a6b9" providerId="LiveId" clId="{B8088F00-4E42-4259-A569-282D5297F04D}" dt="2025-11-27T14:07:55.016" v="503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4:08:03.643" v="504" actId="207"/>
          <ac:spMkLst>
            <pc:docMk/>
            <pc:sldMk cId="0" sldId="258"/>
            <ac:spMk id="9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4:08:08.137" v="505" actId="207"/>
          <ac:spMkLst>
            <pc:docMk/>
            <pc:sldMk cId="0" sldId="258"/>
            <ac:spMk id="14" creationId="{00000000-0000-0000-0000-000000000000}"/>
          </ac:spMkLst>
        </pc:spChg>
      </pc:sldChg>
      <pc:sldChg chg="delSp modSp mod">
        <pc:chgData name="khushi tapariya" userId="d2986a163ac1a6b9" providerId="LiveId" clId="{B8088F00-4E42-4259-A569-282D5297F04D}" dt="2025-11-27T13:28:50.252" v="150" actId="1076"/>
        <pc:sldMkLst>
          <pc:docMk/>
          <pc:sldMk cId="0" sldId="259"/>
        </pc:sldMkLst>
        <pc:spChg chg="mod">
          <ac:chgData name="khushi tapariya" userId="d2986a163ac1a6b9" providerId="LiveId" clId="{B8088F00-4E42-4259-A569-282D5297F04D}" dt="2025-11-27T13:24:37.541" v="112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15.498" v="147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6:59.863" v="139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7:09.109" v="140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23.892" v="148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34.286" v="149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23.892" v="148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23.892" v="148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50.252" v="150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50.252" v="150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50.252" v="150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28:50.252" v="150" actId="1076"/>
          <ac:spMkLst>
            <pc:docMk/>
            <pc:sldMk cId="0" sldId="259"/>
            <ac:spMk id="14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24:23.776" v="111" actId="47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24:23.776" v="111" actId="478"/>
          <ac:spMkLst>
            <pc:docMk/>
            <pc:sldMk cId="0" sldId="259"/>
            <ac:spMk id="16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24:23.776" v="111" actId="47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24:23.776" v="111" actId="478"/>
          <ac:spMkLst>
            <pc:docMk/>
            <pc:sldMk cId="0" sldId="259"/>
            <ac:spMk id="18" creationId="{00000000-0000-0000-0000-000000000000}"/>
          </ac:spMkLst>
        </pc:spChg>
      </pc:sldChg>
      <pc:sldChg chg="modSp mod">
        <pc:chgData name="khushi tapariya" userId="d2986a163ac1a6b9" providerId="LiveId" clId="{B8088F00-4E42-4259-A569-282D5297F04D}" dt="2025-11-27T18:19:33.382" v="535" actId="20577"/>
        <pc:sldMkLst>
          <pc:docMk/>
          <pc:sldMk cId="0" sldId="260"/>
        </pc:sldMkLst>
        <pc:spChg chg="mod">
          <ac:chgData name="khushi tapariya" userId="d2986a163ac1a6b9" providerId="LiveId" clId="{B8088F00-4E42-4259-A569-282D5297F04D}" dt="2025-11-27T18:19:33.382" v="535" actId="20577"/>
          <ac:spMkLst>
            <pc:docMk/>
            <pc:sldMk cId="0" sldId="260"/>
            <ac:spMk id="25" creationId="{00000000-0000-0000-0000-000000000000}"/>
          </ac:spMkLst>
        </pc:spChg>
      </pc:sldChg>
      <pc:sldChg chg="delSp modSp mod">
        <pc:chgData name="khushi tapariya" userId="d2986a163ac1a6b9" providerId="LiveId" clId="{B8088F00-4E42-4259-A569-282D5297F04D}" dt="2025-11-27T18:23:01.302" v="539" actId="1076"/>
        <pc:sldMkLst>
          <pc:docMk/>
          <pc:sldMk cId="0" sldId="262"/>
        </pc:sldMkLst>
        <pc:spChg chg="mod">
          <ac:chgData name="khushi tapariya" userId="d2986a163ac1a6b9" providerId="LiveId" clId="{B8088F00-4E42-4259-A569-282D5297F04D}" dt="2025-11-27T13:44:21.200" v="356" actId="1076"/>
          <ac:spMkLst>
            <pc:docMk/>
            <pc:sldMk cId="0" sldId="262"/>
            <ac:spMk id="3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khushi tapariya" userId="d2986a163ac1a6b9" providerId="LiveId" clId="{B8088F00-4E42-4259-A569-282D5297F04D}" dt="2025-11-27T13:41:28.617" v="294" actId="478"/>
          <ac:spMkLst>
            <pc:docMk/>
            <pc:sldMk cId="0" sldId="262"/>
            <ac:spMk id="12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14" creationId="{00000000-0000-0000-0000-000000000000}"/>
          </ac:spMkLst>
        </pc:spChg>
        <pc:spChg chg="del">
          <ac:chgData name="khushi tapariya" userId="d2986a163ac1a6b9" providerId="LiveId" clId="{B8088F00-4E42-4259-A569-282D5297F04D}" dt="2025-11-27T13:41:30.343" v="295" actId="47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khushi tapariya" userId="d2986a163ac1a6b9" providerId="LiveId" clId="{B8088F00-4E42-4259-A569-282D5297F04D}" dt="2025-11-27T13:42:30.242" v="310" actId="1076"/>
          <ac:spMkLst>
            <pc:docMk/>
            <pc:sldMk cId="0" sldId="262"/>
            <ac:spMk id="18" creationId="{023F01DE-2935-E441-70E2-9D6CFDF329BB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21" creationId="{CCB2A144-16D2-CBD3-3750-6C78F74F0283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22" creationId="{D9EEF3DB-8395-4378-E5F0-CA3D0787EACF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23" creationId="{3DA4FB06-C07A-BD9A-DBF3-F549DE2E93A8}"/>
          </ac:spMkLst>
        </pc:spChg>
        <pc:spChg chg="del">
          <ac:chgData name="khushi tapariya" userId="d2986a163ac1a6b9" providerId="LiveId" clId="{B8088F00-4E42-4259-A569-282D5297F04D}" dt="2025-11-27T13:41:22.455" v="292" actId="478"/>
          <ac:spMkLst>
            <pc:docMk/>
            <pc:sldMk cId="0" sldId="262"/>
            <ac:spMk id="24" creationId="{2929C595-16B6-082A-B99E-DE280AADDF31}"/>
          </ac:spMkLst>
        </pc:spChg>
        <pc:picChg chg="mod modCrop">
          <ac:chgData name="khushi tapariya" userId="d2986a163ac1a6b9" providerId="LiveId" clId="{B8088F00-4E42-4259-A569-282D5297F04D}" dt="2025-11-27T18:23:01.302" v="539" actId="1076"/>
          <ac:picMkLst>
            <pc:docMk/>
            <pc:sldMk cId="0" sldId="262"/>
            <ac:picMk id="17" creationId="{14C6E4E9-3BE8-DDA3-99C0-D2D75EFE37F9}"/>
          </ac:picMkLst>
        </pc:picChg>
      </pc:sldChg>
      <pc:sldChg chg="addSp modSp mod">
        <pc:chgData name="khushi tapariya" userId="d2986a163ac1a6b9" providerId="LiveId" clId="{B8088F00-4E42-4259-A569-282D5297F04D}" dt="2025-11-27T13:16:49.121" v="98" actId="1076"/>
        <pc:sldMkLst>
          <pc:docMk/>
          <pc:sldMk cId="0" sldId="263"/>
        </pc:sldMkLst>
        <pc:spChg chg="mod">
          <ac:chgData name="khushi tapariya" userId="d2986a163ac1a6b9" providerId="LiveId" clId="{B8088F00-4E42-4259-A569-282D5297F04D}" dt="2025-11-27T13:16:49.121" v="98" actId="1076"/>
          <ac:spMkLst>
            <pc:docMk/>
            <pc:sldMk cId="0" sldId="263"/>
            <ac:spMk id="2" creationId="{00000000-0000-0000-0000-000000000000}"/>
          </ac:spMkLst>
        </pc:spChg>
        <pc:spChg chg="add mod">
          <ac:chgData name="khushi tapariya" userId="d2986a163ac1a6b9" providerId="LiveId" clId="{B8088F00-4E42-4259-A569-282D5297F04D}" dt="2025-11-27T13:14:40.128" v="76" actId="1076"/>
          <ac:spMkLst>
            <pc:docMk/>
            <pc:sldMk cId="0" sldId="263"/>
            <ac:spMk id="3" creationId="{CFB13134-4F49-D6AA-98BA-D37B0B184EF7}"/>
          </ac:spMkLst>
        </pc:spChg>
        <pc:spChg chg="mod">
          <ac:chgData name="khushi tapariya" userId="d2986a163ac1a6b9" providerId="LiveId" clId="{B8088F00-4E42-4259-A569-282D5297F04D}" dt="2025-11-27T13:16:43.150" v="97" actId="1076"/>
          <ac:spMkLst>
            <pc:docMk/>
            <pc:sldMk cId="0" sldId="263"/>
            <ac:spMk id="11" creationId="{DEFA7D0E-0CA6-B626-9CFA-EBC8F1E853EA}"/>
          </ac:spMkLst>
        </pc:spChg>
      </pc:sldChg>
      <pc:sldChg chg="addSp delSp modSp del mod modClrScheme chgLayout">
        <pc:chgData name="khushi tapariya" userId="d2986a163ac1a6b9" providerId="LiveId" clId="{B8088F00-4E42-4259-A569-282D5297F04D}" dt="2025-11-27T13:57:51.930" v="428" actId="2696"/>
        <pc:sldMkLst>
          <pc:docMk/>
          <pc:sldMk cId="0" sldId="264"/>
        </pc:sldMkLst>
        <pc:spChg chg="add del mod ord">
          <ac:chgData name="khushi tapariya" userId="d2986a163ac1a6b9" providerId="LiveId" clId="{B8088F00-4E42-4259-A569-282D5297F04D}" dt="2025-11-27T13:46:40.756" v="362" actId="700"/>
          <ac:spMkLst>
            <pc:docMk/>
            <pc:sldMk cId="0" sldId="264"/>
            <ac:spMk id="2" creationId="{05EE20E1-B25C-DCE4-71B2-1884586E5C1E}"/>
          </ac:spMkLst>
        </pc:spChg>
        <pc:spChg chg="add del mod ord">
          <ac:chgData name="khushi tapariya" userId="d2986a163ac1a6b9" providerId="LiveId" clId="{B8088F00-4E42-4259-A569-282D5297F04D}" dt="2025-11-27T13:46:40.756" v="362" actId="700"/>
          <ac:spMkLst>
            <pc:docMk/>
            <pc:sldMk cId="0" sldId="264"/>
            <ac:spMk id="14" creationId="{93F50499-CCBB-62E2-8F30-4D71FF881634}"/>
          </ac:spMkLst>
        </pc:spChg>
        <pc:spChg chg="add del mod ord">
          <ac:chgData name="khushi tapariya" userId="d2986a163ac1a6b9" providerId="LiveId" clId="{B8088F00-4E42-4259-A569-282D5297F04D}" dt="2025-11-27T13:46:40.756" v="362" actId="700"/>
          <ac:spMkLst>
            <pc:docMk/>
            <pc:sldMk cId="0" sldId="264"/>
            <ac:spMk id="15" creationId="{1F03C4B4-7B8D-FD20-4B7A-DFFA5541C6BD}"/>
          </ac:spMkLst>
        </pc:spChg>
        <pc:spChg chg="add del mod ord">
          <ac:chgData name="khushi tapariya" userId="d2986a163ac1a6b9" providerId="LiveId" clId="{B8088F00-4E42-4259-A569-282D5297F04D}" dt="2025-11-27T13:46:40.756" v="362" actId="700"/>
          <ac:spMkLst>
            <pc:docMk/>
            <pc:sldMk cId="0" sldId="264"/>
            <ac:spMk id="16" creationId="{EF18DA0F-1A4A-5932-BBF8-1732FD8B4481}"/>
          </ac:spMkLst>
        </pc:spChg>
        <pc:spChg chg="add del mod ord">
          <ac:chgData name="khushi tapariya" userId="d2986a163ac1a6b9" providerId="LiveId" clId="{B8088F00-4E42-4259-A569-282D5297F04D}" dt="2025-11-27T13:46:40.756" v="362" actId="700"/>
          <ac:spMkLst>
            <pc:docMk/>
            <pc:sldMk cId="0" sldId="264"/>
            <ac:spMk id="17" creationId="{6D6D9865-0B26-AC28-0B3F-3FC2F17FC7B4}"/>
          </ac:spMkLst>
        </pc:spChg>
      </pc:sldChg>
      <pc:sldChg chg="modSp mod">
        <pc:chgData name="khushi tapariya" userId="d2986a163ac1a6b9" providerId="LiveId" clId="{B8088F00-4E42-4259-A569-282D5297F04D}" dt="2025-11-27T18:49:07.700" v="560" actId="20577"/>
        <pc:sldMkLst>
          <pc:docMk/>
          <pc:sldMk cId="0" sldId="265"/>
        </pc:sldMkLst>
        <pc:spChg chg="mod">
          <ac:chgData name="khushi tapariya" userId="d2986a163ac1a6b9" providerId="LiveId" clId="{B8088F00-4E42-4259-A569-282D5297F04D}" dt="2025-11-27T18:49:07.700" v="560" actId="20577"/>
          <ac:spMkLst>
            <pc:docMk/>
            <pc:sldMk cId="0" sldId="265"/>
            <ac:spMk id="15" creationId="{D8911D7D-8BD2-1541-59AE-2BA2C327949B}"/>
          </ac:spMkLst>
        </pc:spChg>
        <pc:spChg chg="mod">
          <ac:chgData name="khushi tapariya" userId="d2986a163ac1a6b9" providerId="LiveId" clId="{B8088F00-4E42-4259-A569-282D5297F04D}" dt="2025-11-27T14:03:37.590" v="479" actId="20577"/>
          <ac:spMkLst>
            <pc:docMk/>
            <pc:sldMk cId="0" sldId="265"/>
            <ac:spMk id="16" creationId="{64B6BB11-7B2D-AE80-A72C-2AAF5CF17551}"/>
          </ac:spMkLst>
        </pc:spChg>
      </pc:sldChg>
      <pc:sldChg chg="del">
        <pc:chgData name="khushi tapariya" userId="d2986a163ac1a6b9" providerId="LiveId" clId="{B8088F00-4E42-4259-A569-282D5297F04D}" dt="2025-11-27T13:45:19.454" v="357" actId="2696"/>
        <pc:sldMkLst>
          <pc:docMk/>
          <pc:sldMk cId="2899179637" sldId="266"/>
        </pc:sldMkLst>
      </pc:sldChg>
      <pc:sldChg chg="addSp modSp new mod">
        <pc:chgData name="khushi tapariya" userId="d2986a163ac1a6b9" providerId="LiveId" clId="{B8088F00-4E42-4259-A569-282D5297F04D}" dt="2025-11-27T13:45:36.770" v="360" actId="1076"/>
        <pc:sldMkLst>
          <pc:docMk/>
          <pc:sldMk cId="868160310" sldId="268"/>
        </pc:sldMkLst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3" creationId="{A327109D-684F-E3D5-AB6F-E08CBAC646FF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5" creationId="{EF0598CD-4749-39C2-5249-A195A1A03F79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6" creationId="{C773A746-B1C3-5D1B-3E27-48D468E0148B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8" creationId="{81CFC1C3-395D-C07E-4D09-88955F5BDD4B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10" creationId="{3472A8D6-F85B-B435-E851-B91EAEA57F34}"/>
          </ac:spMkLst>
        </pc:spChg>
        <pc:spChg chg="add mod">
          <ac:chgData name="khushi tapariya" userId="d2986a163ac1a6b9" providerId="LiveId" clId="{B8088F00-4E42-4259-A569-282D5297F04D}" dt="2025-11-27T13:36:24.160" v="195" actId="20577"/>
          <ac:spMkLst>
            <pc:docMk/>
            <pc:sldMk cId="868160310" sldId="268"/>
            <ac:spMk id="13" creationId="{A0CA65E0-81E1-6325-54B5-ED670B20292B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14" creationId="{5BC9A166-1645-C9AF-2521-6374B0EF136D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15" creationId="{6A47976A-2B9E-9162-8DB1-B582687EDCC1}"/>
          </ac:spMkLst>
        </pc:spChg>
        <pc:spChg chg="add mod">
          <ac:chgData name="khushi tapariya" userId="d2986a163ac1a6b9" providerId="LiveId" clId="{B8088F00-4E42-4259-A569-282D5297F04D}" dt="2025-11-27T13:30:04.860" v="152"/>
          <ac:spMkLst>
            <pc:docMk/>
            <pc:sldMk cId="868160310" sldId="268"/>
            <ac:spMk id="16" creationId="{F9F849D2-FA70-F786-174D-9B39380039A6}"/>
          </ac:spMkLst>
        </pc:spChg>
        <pc:spChg chg="add mod">
          <ac:chgData name="khushi tapariya" userId="d2986a163ac1a6b9" providerId="LiveId" clId="{B8088F00-4E42-4259-A569-282D5297F04D}" dt="2025-11-27T13:30:16.304" v="153"/>
          <ac:spMkLst>
            <pc:docMk/>
            <pc:sldMk cId="868160310" sldId="268"/>
            <ac:spMk id="17" creationId="{5A1509D9-8A3C-3365-ED5C-1F95E0483563}"/>
          </ac:spMkLst>
        </pc:spChg>
        <pc:spChg chg="add mod">
          <ac:chgData name="khushi tapariya" userId="d2986a163ac1a6b9" providerId="LiveId" clId="{B8088F00-4E42-4259-A569-282D5297F04D}" dt="2025-11-27T13:30:27.038" v="154"/>
          <ac:spMkLst>
            <pc:docMk/>
            <pc:sldMk cId="868160310" sldId="268"/>
            <ac:spMk id="18" creationId="{A3282DEF-0151-199F-3071-1FEAD60581FE}"/>
          </ac:spMkLst>
        </pc:spChg>
        <pc:spChg chg="add mod">
          <ac:chgData name="khushi tapariya" userId="d2986a163ac1a6b9" providerId="LiveId" clId="{B8088F00-4E42-4259-A569-282D5297F04D}" dt="2025-11-27T13:30:38.043" v="155"/>
          <ac:spMkLst>
            <pc:docMk/>
            <pc:sldMk cId="868160310" sldId="268"/>
            <ac:spMk id="19" creationId="{CAAFBE05-4B29-9EF9-FC95-4CBD56948305}"/>
          </ac:spMkLst>
        </pc:spChg>
        <pc:spChg chg="add mod">
          <ac:chgData name="khushi tapariya" userId="d2986a163ac1a6b9" providerId="LiveId" clId="{B8088F00-4E42-4259-A569-282D5297F04D}" dt="2025-11-27T13:38:57.220" v="199" actId="1076"/>
          <ac:spMkLst>
            <pc:docMk/>
            <pc:sldMk cId="868160310" sldId="268"/>
            <ac:spMk id="23" creationId="{FAAD749B-9C6F-B52C-82D8-F197CD75FE92}"/>
          </ac:spMkLst>
        </pc:spChg>
        <pc:spChg chg="add mod">
          <ac:chgData name="khushi tapariya" userId="d2986a163ac1a6b9" providerId="LiveId" clId="{B8088F00-4E42-4259-A569-282D5297F04D}" dt="2025-11-27T13:39:43.959" v="203" actId="1076"/>
          <ac:spMkLst>
            <pc:docMk/>
            <pc:sldMk cId="868160310" sldId="268"/>
            <ac:spMk id="24" creationId="{24D14E4E-C4FA-CCF9-A54C-D8426F52A31B}"/>
          </ac:spMkLst>
        </pc:spChg>
        <pc:spChg chg="add mod">
          <ac:chgData name="khushi tapariya" userId="d2986a163ac1a6b9" providerId="LiveId" clId="{B8088F00-4E42-4259-A569-282D5297F04D}" dt="2025-11-27T13:40:57.743" v="291" actId="20577"/>
          <ac:spMkLst>
            <pc:docMk/>
            <pc:sldMk cId="868160310" sldId="268"/>
            <ac:spMk id="25" creationId="{D629B13C-CEC5-347A-6D75-8EC400678869}"/>
          </ac:spMkLst>
        </pc:spChg>
        <pc:spChg chg="add mod">
          <ac:chgData name="khushi tapariya" userId="d2986a163ac1a6b9" providerId="LiveId" clId="{B8088F00-4E42-4259-A569-282D5297F04D}" dt="2025-11-27T13:40:47.048" v="267" actId="20577"/>
          <ac:spMkLst>
            <pc:docMk/>
            <pc:sldMk cId="868160310" sldId="268"/>
            <ac:spMk id="26" creationId="{81281607-7BCC-F3C0-A10B-59E69278B5AE}"/>
          </ac:spMkLst>
        </pc:spChg>
        <pc:spChg chg="add mod">
          <ac:chgData name="khushi tapariya" userId="d2986a163ac1a6b9" providerId="LiveId" clId="{B8088F00-4E42-4259-A569-282D5297F04D}" dt="2025-11-27T13:40:36.136" v="242" actId="1076"/>
          <ac:spMkLst>
            <pc:docMk/>
            <pc:sldMk cId="868160310" sldId="268"/>
            <ac:spMk id="27" creationId="{97F11D2A-02A1-D154-3473-E23D7397B039}"/>
          </ac:spMkLst>
        </pc:spChg>
        <pc:spChg chg="add mod">
          <ac:chgData name="khushi tapariya" userId="d2986a163ac1a6b9" providerId="LiveId" clId="{B8088F00-4E42-4259-A569-282D5297F04D}" dt="2025-11-27T13:44:08.823" v="355" actId="1076"/>
          <ac:spMkLst>
            <pc:docMk/>
            <pc:sldMk cId="868160310" sldId="268"/>
            <ac:spMk id="28" creationId="{32D50B02-A3EB-9826-7855-4615B74843D1}"/>
          </ac:spMkLst>
        </pc:spChg>
        <pc:spChg chg="add mod">
          <ac:chgData name="khushi tapariya" userId="d2986a163ac1a6b9" providerId="LiveId" clId="{B8088F00-4E42-4259-A569-282D5297F04D}" dt="2025-11-27T13:45:36.770" v="360" actId="1076"/>
          <ac:spMkLst>
            <pc:docMk/>
            <pc:sldMk cId="868160310" sldId="268"/>
            <ac:spMk id="29" creationId="{65997E51-BDE6-0A7B-5EB0-A01C05537254}"/>
          </ac:spMkLst>
        </pc:spChg>
        <pc:picChg chg="add mod">
          <ac:chgData name="khushi tapariya" userId="d2986a163ac1a6b9" providerId="LiveId" clId="{B8088F00-4E42-4259-A569-282D5297F04D}" dt="2025-11-27T13:30:04.860" v="152"/>
          <ac:picMkLst>
            <pc:docMk/>
            <pc:sldMk cId="868160310" sldId="268"/>
            <ac:picMk id="2" creationId="{C41802CE-A30A-E8D9-DBCF-7DECA671B986}"/>
          </ac:picMkLst>
        </pc:picChg>
        <pc:picChg chg="add mod">
          <ac:chgData name="khushi tapariya" userId="d2986a163ac1a6b9" providerId="LiveId" clId="{B8088F00-4E42-4259-A569-282D5297F04D}" dt="2025-11-27T13:36:27.217" v="197" actId="732"/>
          <ac:picMkLst>
            <pc:docMk/>
            <pc:sldMk cId="868160310" sldId="268"/>
            <ac:picMk id="20" creationId="{34DF534D-04BE-7999-9AE3-25006EB7DDC3}"/>
          </ac:picMkLst>
        </pc:picChg>
        <pc:picChg chg="add mod">
          <ac:chgData name="khushi tapariya" userId="d2986a163ac1a6b9" providerId="LiveId" clId="{B8088F00-4E42-4259-A569-282D5297F04D}" dt="2025-11-27T13:35:03.640" v="182" actId="14100"/>
          <ac:picMkLst>
            <pc:docMk/>
            <pc:sldMk cId="868160310" sldId="268"/>
            <ac:picMk id="21" creationId="{2B86F693-621F-7AEF-48AC-2C6B49DC21A5}"/>
          </ac:picMkLst>
        </pc:picChg>
        <pc:picChg chg="add mod">
          <ac:chgData name="khushi tapariya" userId="d2986a163ac1a6b9" providerId="LiveId" clId="{B8088F00-4E42-4259-A569-282D5297F04D}" dt="2025-11-27T13:35:30.927" v="187" actId="1076"/>
          <ac:picMkLst>
            <pc:docMk/>
            <pc:sldMk cId="868160310" sldId="268"/>
            <ac:picMk id="22" creationId="{CB3982A2-A116-A44C-449F-07D82FA60D11}"/>
          </ac:picMkLst>
        </pc:picChg>
        <pc:picChg chg="add mod">
          <ac:chgData name="khushi tapariya" userId="d2986a163ac1a6b9" providerId="LiveId" clId="{B8088F00-4E42-4259-A569-282D5297F04D}" dt="2025-11-27T13:34:41.616" v="177" actId="1076"/>
          <ac:picMkLst>
            <pc:docMk/>
            <pc:sldMk cId="868160310" sldId="268"/>
            <ac:picMk id="1026" creationId="{D0A18F6E-7446-1A4A-79B2-19F615062AE3}"/>
          </ac:picMkLst>
        </pc:picChg>
      </pc:sldChg>
      <pc:sldChg chg="add del">
        <pc:chgData name="khushi tapariya" userId="d2986a163ac1a6b9" providerId="LiveId" clId="{B8088F00-4E42-4259-A569-282D5297F04D}" dt="2025-11-27T13:42:48.754" v="312"/>
        <pc:sldMkLst>
          <pc:docMk/>
          <pc:sldMk cId="3497575852" sldId="269"/>
        </pc:sldMkLst>
      </pc:sldChg>
      <pc:sldChg chg="addSp delSp modSp new mod modClrScheme chgLayout">
        <pc:chgData name="khushi tapariya" userId="d2986a163ac1a6b9" providerId="LiveId" clId="{B8088F00-4E42-4259-A569-282D5297F04D}" dt="2025-11-27T13:58:16.116" v="433" actId="1076"/>
        <pc:sldMkLst>
          <pc:docMk/>
          <pc:sldMk cId="3556618193" sldId="269"/>
        </pc:sldMkLst>
        <pc:spChg chg="add mod">
          <ac:chgData name="khushi tapariya" userId="d2986a163ac1a6b9" providerId="LiveId" clId="{B8088F00-4E42-4259-A569-282D5297F04D}" dt="2025-11-27T13:47:20.852" v="367" actId="255"/>
          <ac:spMkLst>
            <pc:docMk/>
            <pc:sldMk cId="3556618193" sldId="269"/>
            <ac:spMk id="2" creationId="{D7275AF3-32FF-EC16-A51D-DDB44015C997}"/>
          </ac:spMkLst>
        </pc:spChg>
        <pc:spChg chg="add mod">
          <ac:chgData name="khushi tapariya" userId="d2986a163ac1a6b9" providerId="LiveId" clId="{B8088F00-4E42-4259-A569-282D5297F04D}" dt="2025-11-27T13:53:39.703" v="408" actId="208"/>
          <ac:spMkLst>
            <pc:docMk/>
            <pc:sldMk cId="3556618193" sldId="269"/>
            <ac:spMk id="3" creationId="{9FA09CA0-7710-0E46-B1A9-65B43B290F26}"/>
          </ac:spMkLst>
        </pc:spChg>
        <pc:spChg chg="add mod">
          <ac:chgData name="khushi tapariya" userId="d2986a163ac1a6b9" providerId="LiveId" clId="{B8088F00-4E42-4259-A569-282D5297F04D}" dt="2025-11-27T13:55:09.361" v="427" actId="20577"/>
          <ac:spMkLst>
            <pc:docMk/>
            <pc:sldMk cId="3556618193" sldId="269"/>
            <ac:spMk id="4" creationId="{F9E879F4-232E-FE1E-2571-CC97C7B07A2A}"/>
          </ac:spMkLst>
        </pc:spChg>
        <pc:spChg chg="add mod">
          <ac:chgData name="khushi tapariya" userId="d2986a163ac1a6b9" providerId="LiveId" clId="{B8088F00-4E42-4259-A569-282D5297F04D}" dt="2025-11-27T13:58:16.116" v="433" actId="1076"/>
          <ac:spMkLst>
            <pc:docMk/>
            <pc:sldMk cId="3556618193" sldId="269"/>
            <ac:spMk id="8" creationId="{9B53D0E5-F74D-B9CB-750D-D4086B825499}"/>
          </ac:spMkLst>
        </pc:spChg>
        <pc:cxnChg chg="add del mod">
          <ac:chgData name="khushi tapariya" userId="d2986a163ac1a6b9" providerId="LiveId" clId="{B8088F00-4E42-4259-A569-282D5297F04D}" dt="2025-11-27T13:52:49.390" v="406" actId="11529"/>
          <ac:cxnSpMkLst>
            <pc:docMk/>
            <pc:sldMk cId="3556618193" sldId="269"/>
            <ac:cxnSpMk id="6" creationId="{83370116-3745-C9CB-ED9F-2787C1043D1C}"/>
          </ac:cxnSpMkLst>
        </pc:cxnChg>
      </pc:sldChg>
      <pc:sldChg chg="addSp delSp modSp new mod">
        <pc:chgData name="khushi tapariya" userId="d2986a163ac1a6b9" providerId="LiveId" clId="{B8088F00-4E42-4259-A569-282D5297F04D}" dt="2025-11-27T14:06:54.862" v="502" actId="207"/>
        <pc:sldMkLst>
          <pc:docMk/>
          <pc:sldMk cId="2583620675" sldId="270"/>
        </pc:sldMkLst>
        <pc:spChg chg="mod">
          <ac:chgData name="khushi tapariya" userId="d2986a163ac1a6b9" providerId="LiveId" clId="{B8088F00-4E42-4259-A569-282D5297F04D}" dt="2025-11-27T14:06:14.375" v="501" actId="1076"/>
          <ac:spMkLst>
            <pc:docMk/>
            <pc:sldMk cId="2583620675" sldId="270"/>
            <ac:spMk id="2" creationId="{70D2ECA8-3510-FE7E-F8E9-577518A0FDA8}"/>
          </ac:spMkLst>
        </pc:spChg>
        <pc:spChg chg="add del mod">
          <ac:chgData name="khushi tapariya" userId="d2986a163ac1a6b9" providerId="LiveId" clId="{B8088F00-4E42-4259-A569-282D5297F04D}" dt="2025-11-27T14:02:22.979" v="470"/>
          <ac:spMkLst>
            <pc:docMk/>
            <pc:sldMk cId="2583620675" sldId="270"/>
            <ac:spMk id="4" creationId="{E7FAF751-1D97-36A9-E10D-62AF1F8D5399}"/>
          </ac:spMkLst>
        </pc:spChg>
        <pc:spChg chg="add del mod">
          <ac:chgData name="khushi tapariya" userId="d2986a163ac1a6b9" providerId="LiveId" clId="{B8088F00-4E42-4259-A569-282D5297F04D}" dt="2025-11-27T14:06:08.239" v="500" actId="21"/>
          <ac:spMkLst>
            <pc:docMk/>
            <pc:sldMk cId="2583620675" sldId="270"/>
            <ac:spMk id="5" creationId="{5755545A-9F61-4A02-CF80-56F4FA24A045}"/>
          </ac:spMkLst>
        </pc:spChg>
        <pc:spChg chg="add mod">
          <ac:chgData name="khushi tapariya" userId="d2986a163ac1a6b9" providerId="LiveId" clId="{B8088F00-4E42-4259-A569-282D5297F04D}" dt="2025-11-27T14:06:54.862" v="502" actId="207"/>
          <ac:spMkLst>
            <pc:docMk/>
            <pc:sldMk cId="2583620675" sldId="270"/>
            <ac:spMk id="6" creationId="{B6A8A897-7D6C-C1E0-F967-72DF9EBBF63D}"/>
          </ac:spMkLst>
        </pc:spChg>
        <pc:spChg chg="add del mod">
          <ac:chgData name="khushi tapariya" userId="d2986a163ac1a6b9" providerId="LiveId" clId="{B8088F00-4E42-4259-A569-282D5297F04D}" dt="2025-11-27T14:05:33.791" v="495"/>
          <ac:spMkLst>
            <pc:docMk/>
            <pc:sldMk cId="2583620675" sldId="270"/>
            <ac:spMk id="7" creationId="{62A4747C-93F8-FB4B-7B73-0834E8158E16}"/>
          </ac:spMkLst>
        </pc:spChg>
        <pc:spChg chg="add mod">
          <ac:chgData name="khushi tapariya" userId="d2986a163ac1a6b9" providerId="LiveId" clId="{B8088F00-4E42-4259-A569-282D5297F04D}" dt="2025-11-27T14:05:54.686" v="498" actId="1076"/>
          <ac:spMkLst>
            <pc:docMk/>
            <pc:sldMk cId="2583620675" sldId="270"/>
            <ac:spMk id="8" creationId="{7495978C-6EE7-31EA-7973-FC16194BDDEE}"/>
          </ac:spMkLst>
        </pc:spChg>
      </pc:sldChg>
      <pc:sldMasterChg chg="delSldLayout">
        <pc:chgData name="khushi tapariya" userId="d2986a163ac1a6b9" providerId="LiveId" clId="{B8088F00-4E42-4259-A569-282D5297F04D}" dt="2025-11-27T13:57:51.930" v="428" actId="2696"/>
        <pc:sldMasterMkLst>
          <pc:docMk/>
          <pc:sldMasterMk cId="2813399505" sldId="2147483660"/>
        </pc:sldMasterMkLst>
        <pc:sldLayoutChg chg="del">
          <pc:chgData name="khushi tapariya" userId="d2986a163ac1a6b9" providerId="LiveId" clId="{B8088F00-4E42-4259-A569-282D5297F04D}" dt="2025-11-27T13:57:51.930" v="428" actId="2696"/>
          <pc:sldLayoutMkLst>
            <pc:docMk/>
            <pc:sldMasterMk cId="2813399505" sldId="2147483660"/>
            <pc:sldLayoutMk cId="141439984" sldId="214748368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7T13:30:04.860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1547 227,'-39'-1,"11"0,0 2,0 0,-44 9,63-8,1 0,-1 1,1 0,0 0,0 1,0 0,1 1,0-1,0 2,0-1,0 1,1 0,0 0,0 0,-10 15,7-5,1 0,1 0,1 1,0-1,1 2,0-1,2 0,0 1,1 0,0 0,2 0,0-1,4 26,-4-36,1-1,1 1,-1-1,1 0,0 1,0-1,1 0,0 0,0 0,0-1,1 1,0-1,5 6,-2-4,0 0,1 0,0-1,1 0,-1 0,1-1,16 7,4-1,1-2,1-1,-1-1,46 4,-42-6,1-1,1-3,-1 0,0-2,39-7,-69 7,1-1,0 0,-1-1,1 1,-1-1,0 0,1 0,-1-1,-1 1,1-1,-1 0,1-1,-1 1,0-1,-1 0,1 0,-1 0,0 0,0 0,-1-1,1 1,1-10,1-1,-1-1,0 0,-1-1,-1 1,-1 0,-2-33,-1 30,-2 1,0-1,-1 1,-1 0,-1 0,0 1,-2 0,0 0,-1 1,-15-21,1 5,-2 2,-1 0,-1 2,-34-27,43 41,0 0,-1 2,0 0,-1 1,0 1,-1 1,-36-12,42 18,-1 0,1 2,0-1,-1 2,1 0,-1 1,1 1,-1 1,1 0,-1 1,-28 9,19-4,1 2,0 1,1 0,0 2,1 1,0 0,1 2,1 1,1 0,-33 36,20-14,2 0,1 2,3 1,-45 90,62-109,1 1,1 0,1 0,1 0,1 1,1-1,1 1,2 0,0 1,1-1,9 49,-7-65,0-1,1 0,0 0,1 0,0-1,0 1,1-1,0 0,0 0,1-1,-1 1,1-1,1 0,-1-1,1 0,0 0,0 0,1-1,9 5,15 5,0-2,1 0,48 8,-25-8,0-3,82 3,115-12,-246 0,-1 0,1 0,-1-1,1 0,-1-1,1 1,-1-1,0 0,0-1,0 1,0-1,0-1,-1 1,1-1,-1 0,0 0,0 0,0-1,-1 0,1 0,-1 0,-1 0,1-1,-1 1,4-8,1-3,-1 0,-1 0,-1 0,0-1,-1 0,0 0,-2 0,0 0,-1 0,0-1,-2 1,0 0,-4-20,2 18,-1 1,-1-1,-1 1,-1 0,0 1,-1 0,-1 0,-1 0,0 1,-1 1,-24-26,26 33,0 1,0 0,0 1,-1 0,0 0,0 1,-1 1,1 0,-1 0,0 1,-22-4,-8 1,-76 0,105 7,0 0,1 1,-1 0,1 0,0 2,0-1,0 1,0 1,1 0,-1 0,1 1,1 1,-1 0,1 0,0 0,1 1,-9 10,-9 12,2 0,2 1,-34 62,55-93,-9 18,1 1,0 0,-11 34,19-48,0 0,0 0,0 0,1 0,0 0,0 0,0 0,0 0,2 7,-1-10,0 1,0-1,0 1,0-1,0 1,0-1,1 0,-1 0,1 0,0 0,0 0,0 0,0 0,0 0,0-1,0 1,0-1,5 3,3 0,2 0,-1 0,0-2,1 1,-1-1,1-1,21 1,86-10,-108 7,60-6,0-4,-2-3,1-3,76-29,-133 40,-1 0,1 0,-1-1,0-1,-1 0,0 0,11-11,-22 19,0 0,0-1,0 1,0 0,0 0,0 0,0 0,0 0,0 0,1 0,-1-1,0 1,0 0,0 0,0 0,0 0,0 0,0 0,0 0,0 0,1 0,-1 0,0-1,0 1,0 0,0 0,0 0,0 0,1 0,-1 0,0 0,0 0,0 0,0 0,0 0,0 0,1 0,-1 0,0 0,0 0,0 0,0 0,0 1,0-1,0 0,1 0,-1 0,0 0,0 0,0 0,0 0,0 0,0 0,0 0,0 1,0-1,1 0,-1 0,0 0,-1 13,-9 18,-58 117,-2 19,-31 96,-45 164,-42 154,-468 1858,574-2033,31-100,36-198,4 1,5 0,16 213,1-182,-7-71,25 135,-27-197,-1-1,1 0,0 0,0 0,1-1,0 1,0-1,0 1,1-1,0 0,0 0,0 0,9 7,-7-8,0-1,0 1,0-1,1 0,0 0,-1-1,1 0,0 0,0 0,0-1,14 0,7 1,0-3,0 0,0-1,-1-2,1-1,-1-1,1-2,49-20,-45 13,-1-1,-1-2,-1-1,0-1,-1-1,45-46,-7-4,-3-3,-3-3,-4-2,-3-3,56-117,-62 98,-5-3,-5-1,-3-2,25-149,-48 169,-3-1,-7-166,-2 203,-3-1,-3 1,-1 0,-3 1,-33-97,33 105,9 33,0 0,0 1,-1-1,-4-8,6 14,0 1,-1 0,1-1,-1 1,0 0,0 0,0 0,0 0,0 1,0-1,0 0,0 1,-1-1,1 1,0 0,-1 0,-4-1,-6-2,-1 2,1 0,-1 1,0 0,1 1,-15 1,16 0,-123 7,-138 29,-136 43,302-57,34-8,-10 1,-160 53,239-68,-1 1,0-1,0 1,0 0,1 1,-1-1,1 1,-1 0,1 0,-5 5,9-8,0 0,0 0,0 1,-1-1,1 0,0 0,0 0,0 1,0-1,0 0,0 0,0 0,0 1,0-1,0 0,0 0,0 0,0 1,0-1,0 0,0 0,0 0,0 1,0-1,1 0,-1 0,0 0,0 1,0-1,0 0,0 0,0 0,1 0,-1 1,0-1,0 0,0 0,0 0,1 0,-1 0,0 0,0 0,0 1,1-1,-1 0,0 0,0 0,0 0,1 0,-1 0,0 0,0 0,1 0,-1 0,0 0,0 0,1-1,8 2,1-2,0 1,0-1,0-1,-1 0,16-5,-9 3,587-181,-338 97,-195 69,19-7,-85 24,-2 1,1-1,0 0,0 1,0-1,-1-1,1 1,-1 0,0-1,1 1,-1-1,0 1,-1-1,3-4,-3 6,-1 0,1-1,0 1,-1-1,1 1,-1-1,0 1,0-1,1 1,-1-1,0 1,0-1,0 1,-1-1,1 0,0 1,-1-1,1 1,-1-1,1 1,-1 0,1-1,-1 1,0 0,0-1,0 1,0 0,0 0,0 0,0-1,0 1,-2-1,-6-3,0-1,0 2,0-1,-1 1,0 1,0-1,0 2,0-1,0 1,-14 0,-9 0,1 2,-34 3,40 0,0 0,-1 2,2 1,-1 1,1 1,0 2,0 0,-37 23,60-32,0-1,0 2,0-1,0 0,1 0,-1 0,0 1,1-1,-1 1,1-1,0 1,-1 0,1 0,0-1,-1 4,2-4,0 0,0-1,0 1,0 0,0-1,0 1,1 0,-1 0,0-1,1 1,-1-1,0 1,1 0,-1-1,1 1,-1-1,1 1,-1-1,1 1,-1-1,1 1,-1-1,1 0,0 1,-1-1,1 0,0 1,-1-1,2 0,9 3,1 0,-1-1,0 0,22 0,39-1,1-4,-1-3,140-31,206-80,-381 106,59-18,188-67,-271 91,43-20,-52 23,0-1,0 1,0-1,-1 0,1 1,-1-2,1 1,-1 0,0-1,2-3,-4 6,-1 0,0 0,1 0,-1 0,0 0,0 0,1 0,-1 0,0 0,0 0,0 0,0 0,0-1,-1 1,1 0,0 0,0 0,-1 0,1 1,0-1,-1 0,1 0,-1 0,0 0,1 0,-1 0,0 1,1-1,-1 0,0 0,-1 0,-27-18,29 19,-19-9,1 2,-2 0,1 1,0 1,-1 0,-37-2,-128 3,130 5,-12 0,0 4,1 3,-1 2,2 3,-1 4,2 2,1 3,-91 44,-72 60,49-25,36-38,139-61,-1-1,0 0,0-1,0 1,0 0,0-1,1 0,-1 1,0-1,-5-1,8 1,0 0,-1 0,1 0,0 0,-1-1,1 1,-1 0,1 0,0 0,-1-1,1 1,0 0,0 0,-1-1,1 1,0 0,0-1,-1 1,1 0,0-1,0 1,0 0,0-1,-1 1,1-1,0 1,0 0,0-1,0 1,0-1,0 1,0-1,0-1,1 0,0 0,-1-1,1 1,0 0,0 0,0 0,0 0,1 0,1-2,11-16,2 1,1 0,20-17,74-57,-94 79,233-171,427-257,44 60,-714 379,209-83,-209 83,37-8,-42 11,0-1,0 1,0 0,0 0,0 0,0 0,0 0,0 0,0 0,0 1,0-1,-1 1,1 0,0-1,0 1,2 1,-3-1,-1 0,1 0,-1-1,1 1,-1 0,1 0,-1 0,0 0,1 0,-1-1,0 1,0 0,0 0,0 0,0 0,0 0,0 0,0 0,0 0,0 0,0 0,0 0,-1 0,1 0,0 0,-1-1,1 1,-1 0,1 0,-2 1,-20 30,-134 134,57-67,47-44,-536 579,404-418,-165 252,247-304,7 5,8 3,-121 340,-3 195,199-651,2 0,3 1,2 0,3 0,6 83,11-2,34 139,-27-190,35 87,-48-146,-5-19,1 0,-1 0,2 0,-1 0,1-1,0 0,1 0,0-1,0 0,0 0,1 0,0-1,1 0,-1-1,1 0,12 5,13 4,0-1,1-2,42 8,47 2,206 10,-241-25,-88-6,14 1,-1 0,0 1,1 0,26 9,-37-10,-1 1,1-1,-1 1,0 0,0 0,0 0,0 0,0 1,0-1,-1 1,1 0,-1 0,0 0,0 0,0 0,0 0,0 0,-1 1,1-1,-1 0,0 1,0 0,0-1,0 7,0 9,-1-1,-1 0,0 0,-2 0,0 0,-1 0,-12 32,-57 119,-78 79,109-186,24-37,-38 40,53-61,-5 8,10-6,0-5,0-1,0 0,0 0,0 0,0 0,0 0,-1 0,1-1,0 1,0-1,0 1,2-2,67-27,95-53,-67 31,26-10,200-66,-324 127,1-1,-1 1,0 0,0-1,1 1,-1-1,0 1,0-1,0 0,0 1,0-1,0 0,0 0,0 0,1-1,-2 2,0-1,0 1,0 0,0-1,0 1,0-1,0 1,0 0,0-1,0 1,-1 0,1-1,0 1,0-1,0 1,-1 0,1-1,0 1,0 0,-1 0,1-1,0 1,0 0,-1 0,1-1,0 1,-1 0,1 0,-1 0,0-1,-43-13,34 11,-44-9,1 2,-2 3,1 2,-80 3,73 2,7-1,-444 3,456 0,1 3,-1 1,1 2,0 2,-53 20,37-10,-98 21,188-42,39 3,-37 0,110 5,154 27,-274-29,-1 0,0 2,0 0,0 2,-1 0,-1 2,0 0,0 2,26 20,-33-21,-1 0,0 2,-1 0,-1 0,0 1,0 1,-2 0,0 0,-1 1,-1 0,0 1,-1 0,4 19,3 21,-3 0,3 65,-3 119,-10-186,1-13,-10 624,-3-578,-36 134,45-214,-1 0,0 0,-1-1,-7 15,-3-2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27T13:30:04.86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466 286,'33'-1,"0"-2,0-1,0-2,32-11,-44 12,153-38,322-76,9 38,-432 75,98 5,-169 1,0 0,0 0,-1 0,1 1,0-1,0 0,-1 1,1-1,0 1,-1-1,1 1,2 1,-4-1,0-1,0 0,0 0,1 1,-1-1,0 0,0 1,0-1,0 0,0 1,0-1,0 0,0 1,0-1,0 0,-1 1,1-1,0 0,0 1,0-1,0 0,0 1,-1-1,1 0,0 0,0 1,0-1,-1 0,1 0,0 1,0-1,-1 0,1 0,0 0,0 0,-1 1,1-1,-7 4,1-1,0 1,-1-1,-13 4,-70 16,-1-4,-151 11,148-20,-24 3,-308 41,253-32,94-14,-120 29,134-19,-70 32,118-41,0 0,1 2,0 0,1 1,0 0,1 2,0-1,1 2,1-1,-12 19,18-22,0 0,1 1,0-1,1 1,0-1,1 1,1 1,0-1,-1 13,1 15,4 57,0-78,0 1,1-1,1 1,1-1,1 0,1-1,0 1,1-1,1-1,1 0,22 30,-16-27,2 0,0-2,1 0,0-2,2 0,0-1,1 0,34 15,288 112,-330-136,6 2,1-2,-1 0,1-1,0-1,0-1,1 0,-1-2,1-1,32-3,-48 1,0 1,-1-1,1 0,-1 0,0-1,0 0,0 0,0 0,0 0,0-1,-1 1,0-1,0-1,0 1,0 0,-1-1,1 0,-1 0,4-10,5-10,-2 0,15-53,-14 40,6-10,-10 31,-1 0,-1-1,0 0,2-19,-6 31,-1 1,0 0,0-1,-1 1,1-1,-1 1,0 0,0-1,-1 1,0 0,0 0,0 0,0 0,-1 0,0 1,0-1,0 1,-5-6,-2 1,-1 0,0 1,0 0,0 1,-1 0,0 0,0 1,-1 1,0 0,0 1,0 0,0 1,-1 1,1 0,-16 0,-13 1,-1 1,1 2,-66 13,-203 53,259-53,2 3,0 2,1 2,-46 28,77-39,0 1,1 1,0 0,-22 24,38-36,0-1,1 1,-1-1,0 1,1 0,-1 0,0-1,1 1,-1 0,1 0,-1 0,1 0,0 0,-1 0,1 0,0 0,0-1,-1 1,1 0,0 0,0 0,0 0,0 0,0 0,0 0,1 0,-1 0,0 0,0 0,1 1,1 0,0 0,0-1,0 1,1-1,-1 0,0 1,0-1,1 0,-1 0,1-1,-1 1,5 0,41 8,-1-2,1-3,-1-1,59-5,201-33,216-75,-388 70,237-102,-365 138,131-67,-125 63,0 0,-1-1,0-1,-1 0,0 0,-1-1,17-23,-24 31,-1-1,0 0,0 0,0 0,-1 0,1 0,-1 0,0 0,0 0,-1 0,1-1,-1 1,0 0,0 0,0-1,-1 1,1 0,-1 0,0 0,0-1,-1 1,1 0,-1 0,0 1,0-1,0 0,0 1,-1-1,1 1,-6-5,-2-2,0 0,-1 1,0 1,0 0,-1 0,0 1,0 1,-16-7,-23-5,0 2,0 3,-67-10,34 13,-115-1,149 12,1 1,0 3,-51 11,77-11,0 1,0 1,1 1,0 1,0 1,1 1,0 1,-28 22,29-18,0 1,2 1,0 1,1 0,-27 40,38-50,1-1,1 1,0 0,0 1,0-1,1 1,1 0,0-1,0 1,1 0,0 0,0 0,1 0,1 0,0 0,0 0,1 0,3 12,-1-14,0 0,0-1,0 1,1-1,0 0,0 0,1-1,0 1,0-1,1 0,0-1,0 0,0 0,0 0,1-1,0 0,13 5,13 3,1-1,64 12,-42-12,2-3,-1-2,1-3,-1-3,1-2,0-3,-1-2,0-3,65-20,-116 28,0 0,-1-1,1 1,-1-2,1 1,9-8,-14 10,-1 0,0-1,0 1,1 0,-1 0,0-1,0 1,0 0,-1-1,1 1,0-1,0 1,-1-1,1 0,-1 1,1-1,-1 1,0-1,0 0,0 0,1 1,-2-1,1 0,0 1,0-1,0 0,-1 1,1-1,-1 1,0-1,1 0,-1 1,0-1,-1-1,-8-9,0 0,0 1,-1 0,-1 0,0 2,-17-12,16 11,-603-395,582 385,-122-70,130 77,0 1,-1 1,0 2,-32-7,37 12,0 1,0 2,0 0,0 1,0 2,0 0,0 1,0 1,-36 12,31-6,0 0,0 2,1 2,1 0,0 1,-42 35,55-39,1-1,0 2,1 0,0 0,-10 17,17-24,0-1,1 1,-1 0,1 0,0 0,0 0,1 0,-1 1,1-1,0 0,1 1,-1-1,1 1,0-1,0 0,1 1,0-1,1 8,9 5,3-6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31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1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86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53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83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808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078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983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25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716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90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02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39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2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3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6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8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50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9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0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18.jpe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2703" y="256696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dirty="0"/>
              <a:t>Solar-Blind UV Imaging Using </a:t>
            </a:r>
            <a:r>
              <a:rPr lang="en-IN" sz="4800" dirty="0" err="1"/>
              <a:t>Ga₂O</a:t>
            </a:r>
            <a:r>
              <a:rPr lang="en-IN" sz="4800" dirty="0"/>
              <a:t>₃ Photodetector Array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92704" y="52025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Supervisor: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Prof. Mukesh Kumar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592705" y="5753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Khushi Tapariya 2022EPB1235</a:t>
            </a:r>
            <a:endParaRPr lang="en-US" sz="2000" dirty="0"/>
          </a:p>
        </p:txBody>
      </p:sp>
      <p:sp>
        <p:nvSpPr>
          <p:cNvPr id="6" name="AutoShape 2" descr="Global Deep-UV Photodetector Market 2023-2030">
            <a:extLst>
              <a:ext uri="{FF2B5EF4-FFF2-40B4-BE49-F238E27FC236}">
                <a16:creationId xmlns:a16="http://schemas.microsoft.com/office/drawing/2014/main" id="{BBB9AC68-3572-E118-DD98-26651793CB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656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Global Deep-UV Photodetector Market 2023-2030">
            <a:extLst>
              <a:ext uri="{FF2B5EF4-FFF2-40B4-BE49-F238E27FC236}">
                <a16:creationId xmlns:a16="http://schemas.microsoft.com/office/drawing/2014/main" id="{4F00315E-8738-BA18-AC40-3909229BEB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Global Deep-UV Photodetector Market 2023-2030">
            <a:extLst>
              <a:ext uri="{FF2B5EF4-FFF2-40B4-BE49-F238E27FC236}">
                <a16:creationId xmlns:a16="http://schemas.microsoft.com/office/drawing/2014/main" id="{C9220A02-5C51-CCA5-ADE3-2FAA59E3D6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5344" y="2236907"/>
            <a:ext cx="3015694" cy="30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0" descr="Global Deep-UV Photodetector Market 2023-2030">
            <a:extLst>
              <a:ext uri="{FF2B5EF4-FFF2-40B4-BE49-F238E27FC236}">
                <a16:creationId xmlns:a16="http://schemas.microsoft.com/office/drawing/2014/main" id="{62BA2CF3-386B-3676-9EAD-2B2FD15410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4155440" cy="41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12" descr="Image of ">
            <a:extLst>
              <a:ext uri="{FF2B5EF4-FFF2-40B4-BE49-F238E27FC236}">
                <a16:creationId xmlns:a16="http://schemas.microsoft.com/office/drawing/2014/main" id="{86AC9BA0-29AD-C086-1976-7DE74E75F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61EBCA-3778-423C-21E5-408A2624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66" r="10479"/>
          <a:stretch>
            <a:fillRect/>
          </a:stretch>
        </p:blipFill>
        <p:spPr>
          <a:xfrm>
            <a:off x="-164303" y="0"/>
            <a:ext cx="6473082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9BDEDB-00CB-5AAE-C728-D332CC35915C}"/>
              </a:ext>
            </a:extLst>
          </p:cNvPr>
          <p:cNvSpPr txBox="1"/>
          <p:nvPr/>
        </p:nvSpPr>
        <p:spPr>
          <a:xfrm>
            <a:off x="6516975" y="4338727"/>
            <a:ext cx="3853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Capstone Project: CP302</a:t>
            </a:r>
          </a:p>
        </p:txBody>
      </p:sp>
      <p:pic>
        <p:nvPicPr>
          <p:cNvPr id="1026" name="Picture 2" descr="Gallery | Humanities and Social Sciences Department IIT Ropar">
            <a:extLst>
              <a:ext uri="{FF2B5EF4-FFF2-40B4-BE49-F238E27FC236}">
                <a16:creationId xmlns:a16="http://schemas.microsoft.com/office/drawing/2014/main" id="{0BA7BA86-AB4A-3099-401C-8C67F8B7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357" y="218644"/>
            <a:ext cx="1474152" cy="16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5AF3-32FF-EC16-A51D-DDB44015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Applications &amp; Future Scope</a:t>
            </a:r>
            <a:endParaRPr lang="en-IN" sz="44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9CA0-7710-0E46-B1A9-65B43B290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solidFill>
                  <a:srgbClr val="F3F3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Applications</a:t>
            </a:r>
          </a:p>
          <a:p>
            <a:pPr marL="0" indent="0">
              <a:buNone/>
            </a:pP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Flame Detection:</a:t>
            </a: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Industrial safety and combustion monitoring</a:t>
            </a:r>
          </a:p>
          <a:p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Environmental Sensing:</a:t>
            </a: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Ozone monitoring and pollution tracking</a:t>
            </a:r>
          </a:p>
          <a:p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Aerospace &amp; Defense:</a:t>
            </a: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Missile plume detection and UV navigation</a:t>
            </a:r>
          </a:p>
          <a:p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Scientific Research:</a:t>
            </a:r>
            <a:r>
              <a:rPr lang="en-US" sz="17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 science and spectroscopy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879F4-232E-FE1E-2571-CC97C7B07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solidFill>
                  <a:srgbClr val="F3F3F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Improvement</a:t>
            </a:r>
          </a:p>
          <a:p>
            <a:pPr marL="0" indent="0">
              <a:buNone/>
            </a:pPr>
            <a:endParaRPr lang="en-US"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design supports up to 4×4 arrays due to Arduino Uno pin limitations (12 digital, 6 analog).</a:t>
            </a:r>
          </a:p>
          <a:p>
            <a:endParaRPr lang="en-US" sz="1750" dirty="0"/>
          </a:p>
          <a:p>
            <a:pPr>
              <a:lnSpc>
                <a:spcPct val="100000"/>
              </a:lnSpc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Arduino Mega, FPGA boards, or multiplexing circuits for larger arrays and real-time imaging.</a:t>
            </a:r>
          </a:p>
          <a:p>
            <a:endParaRPr lang="en-US" sz="1750" dirty="0"/>
          </a:p>
          <a:p>
            <a:pPr>
              <a:lnSpc>
                <a:spcPct val="10000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Incorporate column-parallel ADCs to digitize signals early and reduce analog routing noise</a:t>
            </a:r>
            <a:endParaRPr lang="en-IN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3D0E5-F74D-B9CB-750D-D4086B825499}"/>
              </a:ext>
            </a:extLst>
          </p:cNvPr>
          <p:cNvSpPr txBox="1"/>
          <p:nvPr/>
        </p:nvSpPr>
        <p:spPr>
          <a:xfrm>
            <a:off x="13704848" y="7549376"/>
            <a:ext cx="70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5661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ECA8-3510-FE7E-F8E9-577518A0F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11" y="1087946"/>
            <a:ext cx="3354287" cy="1256835"/>
          </a:xfrm>
        </p:spPr>
        <p:txBody>
          <a:bodyPr>
            <a:normAutofit/>
          </a:bodyPr>
          <a:lstStyle/>
          <a:p>
            <a:r>
              <a:rPr lang="en-IN" sz="4450" b="1" dirty="0">
                <a:latin typeface="IBM Plex Sans Light" panose="020B0403050203000203" pitchFamily="34" charset="0"/>
              </a:rPr>
              <a:t>Limitation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CB93A-8B85-1CA5-0DC1-A3DFC392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A8A897-7D6C-C1E0-F967-72DF9EBBF63D}"/>
              </a:ext>
            </a:extLst>
          </p:cNvPr>
          <p:cNvSpPr/>
          <p:nvPr/>
        </p:nvSpPr>
        <p:spPr>
          <a:xfrm>
            <a:off x="1128501" y="2641324"/>
            <a:ext cx="12373393" cy="424085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495978C-6EE7-31EA-7973-FC16194BD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070" y="3234410"/>
            <a:ext cx="11316257" cy="305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photodetector array size is limited due to the restricted number of input pins available on the Arduino Uno.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circuit currently supports only binary detection (illuminated / not illuminated) — it cannot measure the intensity level of UV light.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Noise interference can occur in the absence of proper shielding or under strong ambient light conditions.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Imaging speed is slow for larger photodetector arrays because scanning is not yet optimized.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setup has not been fully tested for outdoor long-distance UV source detection</a:t>
            </a: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6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030" y="1117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92072" y="2561702"/>
            <a:ext cx="11343343" cy="482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the feasibility of Ga₂O₃-based solar-blind photodetector arrays for UV imaging applications. 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 flipH="1">
            <a:off x="1184505" y="2269142"/>
            <a:ext cx="45719" cy="4120507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8911D7D-8BD2-1541-59AE-2BA2C3279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013" y="3601879"/>
            <a:ext cx="1072052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Designed a complete readout circuit using LMP7721 op-amp, LM393 comparator, and Arduino Uno.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circuit effectively converted weak UV photocurrents into digital pixel outputs for image reconstruction.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Ga₂O</a:t>
            </a: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₃ is highly suitable for deep-UV detection due to its ultra-wide bandgap and 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system proves that small photodetector arrays can perform real-time UV imaging, with potential for scaling to larger, high-resolution arrays.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6BB11-7B2D-AE80-A72C-2AAF5CF17551}"/>
              </a:ext>
            </a:extLst>
          </p:cNvPr>
          <p:cNvSpPr txBox="1"/>
          <p:nvPr/>
        </p:nvSpPr>
        <p:spPr>
          <a:xfrm>
            <a:off x="13582508" y="7559861"/>
            <a:ext cx="4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053F1-0D62-1129-8B10-05040860A8EA}"/>
              </a:ext>
            </a:extLst>
          </p:cNvPr>
          <p:cNvSpPr txBox="1"/>
          <p:nvPr/>
        </p:nvSpPr>
        <p:spPr>
          <a:xfrm>
            <a:off x="3987478" y="3376136"/>
            <a:ext cx="6655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0" b="1" dirty="0">
                <a:solidFill>
                  <a:schemeClr val="tx1">
                    <a:lumMod val="85000"/>
                  </a:schemeClr>
                </a:solidFill>
                <a:latin typeface="Poor Richard" panose="02080502050505020702" pitchFamily="18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2A422-0659-23E5-2B9C-C16B1A62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9921" y="7505144"/>
            <a:ext cx="3291840" cy="438150"/>
          </a:xfrm>
        </p:spPr>
        <p:txBody>
          <a:bodyPr/>
          <a:lstStyle/>
          <a:p>
            <a:fld id="{48F63A3B-78C7-47BE-AE5E-E10140E04643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737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1337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5"/>
            <a:ext cx="3532883" cy="45719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953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 Solar-Blind UV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Imaging System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73169"/>
            <a:ext cx="37782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interconnected n×n Ga₂O₃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photodetector array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337" y="2833212"/>
            <a:ext cx="11873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332337" y="3188256"/>
            <a:ext cx="3354681" cy="45719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332337" y="3362564"/>
            <a:ext cx="3104698" cy="452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Create Readout Circuit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32337" y="4329554"/>
            <a:ext cx="3354681" cy="749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photocurrent variations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into electronic signals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5891" y="28713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855892" y="3211115"/>
            <a:ext cx="3532882" cy="45719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855892" y="3385423"/>
            <a:ext cx="2343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Reconstruct Illumination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Pattern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55890" y="4354116"/>
            <a:ext cx="35328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spatial UV image from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 detector responses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BFBD47-8A8C-2A2D-7A1D-A22C1635D5C5}"/>
              </a:ext>
            </a:extLst>
          </p:cNvPr>
          <p:cNvSpPr txBox="1"/>
          <p:nvPr/>
        </p:nvSpPr>
        <p:spPr>
          <a:xfrm>
            <a:off x="13487399" y="7583269"/>
            <a:ext cx="30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0111" y="1378154"/>
            <a:ext cx="6527125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Solar-Blind Detection Challenge</a:t>
            </a:r>
            <a:endParaRPr lang="en-US" sz="4450" dirty="0"/>
          </a:p>
        </p:txBody>
      </p:sp>
      <p:pic>
        <p:nvPicPr>
          <p:cNvPr id="1026" name="Picture 2" descr="Researching | Review of gallium-oxide-based solar-blind ultraviolet  photodetectors">
            <a:extLst>
              <a:ext uri="{FF2B5EF4-FFF2-40B4-BE49-F238E27FC236}">
                <a16:creationId xmlns:a16="http://schemas.microsoft.com/office/drawing/2014/main" id="{90D20CF4-6758-758E-3759-DF7C4EA3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236" y="4528912"/>
            <a:ext cx="6395242" cy="184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A85D-92C9-1E6C-95E2-77D26F9573A9}"/>
              </a:ext>
            </a:extLst>
          </p:cNvPr>
          <p:cNvSpPr txBox="1"/>
          <p:nvPr/>
        </p:nvSpPr>
        <p:spPr>
          <a:xfrm>
            <a:off x="9099314" y="6451038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Fig: 1 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UV spectral region and its subdivisions</a:t>
            </a:r>
            <a:endParaRPr lang="en-IN" sz="140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6860B5-966B-2AEB-064D-4D1685CBC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807" y="2634609"/>
            <a:ext cx="1305993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kumimoji="0" lang="en-US" altLang="en-US" sz="175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solar-blind region </a:t>
            </a: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lies in the 200–280 nm deep-UV band, which is completely absorbed by the ozone layer and never reaches the Earth’s surface.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sunlight does not exist in this wavelength range, any detected signal is guaranteed to be non-solar and man-made.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achieve true solar-blind sensing, detectors must:</a:t>
            </a:r>
            <a:endParaRPr lang="en-US" alt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 highly responsive only to deep-UV photons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 all visible and near-UV light to prevent false signals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Maintain low dark current, low noise, and fast response time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Exhibit high durability and long-term environmental stability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CCFB6-9604-4C15-58E8-5E0AB8AC2562}"/>
              </a:ext>
            </a:extLst>
          </p:cNvPr>
          <p:cNvSpPr txBox="1"/>
          <p:nvPr/>
        </p:nvSpPr>
        <p:spPr>
          <a:xfrm>
            <a:off x="346628" y="7809423"/>
            <a:ext cx="252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Ref: Researching.cn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C6A0F-75D0-98E2-FF19-B00F9EC39067}"/>
              </a:ext>
            </a:extLst>
          </p:cNvPr>
          <p:cNvSpPr txBox="1"/>
          <p:nvPr/>
        </p:nvSpPr>
        <p:spPr>
          <a:xfrm>
            <a:off x="13559883" y="7593980"/>
            <a:ext cx="41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26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Gallium Oxide?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6468" y="2504574"/>
            <a:ext cx="4196358" cy="3248043"/>
          </a:xfrm>
          <a:prstGeom prst="roundRect">
            <a:avLst>
              <a:gd name="adj" fmla="val 1157"/>
            </a:avLst>
          </a:prstGeom>
          <a:solidFill>
            <a:schemeClr val="bg2">
              <a:lumMod val="75000"/>
            </a:scheme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500074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5726" y="2885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Ultra-Wide Bandgap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2979" y="3620997"/>
            <a:ext cx="3742730" cy="1769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~4.8–4.9 eV bandgap naturally restricts photoresponse to deep-UV wavelengths. Produces very Low Dark Current.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8668" y="2515393"/>
            <a:ext cx="4196358" cy="3237223"/>
          </a:xfrm>
          <a:prstGeom prst="roundRect">
            <a:avLst>
              <a:gd name="adj" fmla="val 1157"/>
            </a:avLst>
          </a:prstGeom>
          <a:solidFill>
            <a:schemeClr val="bg2">
              <a:lumMod val="75000"/>
            </a:scheme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500074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78859" y="2892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Exceptional Stability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78859" y="3583960"/>
            <a:ext cx="3742730" cy="156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thermal stability (melting point ~1900°C) and chemical robustness.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reliable in harsh outdoor environments.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767574" y="2501266"/>
            <a:ext cx="4196358" cy="3237223"/>
          </a:xfrm>
          <a:prstGeom prst="roundRect">
            <a:avLst>
              <a:gd name="adj" fmla="val 1157"/>
            </a:avLst>
          </a:prstGeom>
          <a:solidFill>
            <a:schemeClr val="bg2">
              <a:lumMod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5000744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54114" y="2874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Scalable Fabrication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054114" y="3570948"/>
            <a:ext cx="3742730" cy="1528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Forms high-quality thin films on inexpensive substrates for large-area arrays, </a:t>
            </a:r>
            <a:r>
              <a:rPr lang="en-IN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industry-friendly fabrication.</a:t>
            </a:r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3D396A-722D-9742-52B7-1C458864C585}"/>
              </a:ext>
            </a:extLst>
          </p:cNvPr>
          <p:cNvSpPr txBox="1"/>
          <p:nvPr/>
        </p:nvSpPr>
        <p:spPr>
          <a:xfrm>
            <a:off x="13604488" y="7627434"/>
            <a:ext cx="35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6615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Ga₂O₃ Material Properties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3239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1085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25456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25456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76117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290488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Crystal structure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290488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Monoclinic (β-phase)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55520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Bandgap energy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55520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~4.8–4.9 eV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20552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Absorption edge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20552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~260–280 nm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85584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Electron mobility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85584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100–150 cm²/V·s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36245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50616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Breakdown field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161" y="550616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~8 MV/cm (higher than Si or GaN)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601277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615648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Thermal stability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6243161" y="615648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Melting point ~1900°C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925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properties enable low dark current, high detectivity and excellent signal-to-noise ratio for solar-blind detection.</a:t>
            </a:r>
            <a:endParaRPr lang="en-US" sz="17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598E51-9CA8-68B8-7599-85394D713FFF}"/>
              </a:ext>
            </a:extLst>
          </p:cNvPr>
          <p:cNvSpPr txBox="1"/>
          <p:nvPr/>
        </p:nvSpPr>
        <p:spPr>
          <a:xfrm>
            <a:off x="13582508" y="7571012"/>
            <a:ext cx="4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4813" y="861910"/>
            <a:ext cx="10294757" cy="101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Imaging Through Photodetector Arrays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74813" y="2575844"/>
            <a:ext cx="3129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Spatial Light Conversion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74813" y="3267099"/>
            <a:ext cx="6706605" cy="3327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photodetector array (</a:t>
            </a:r>
            <a:r>
              <a:rPr lang="en-US" sz="1750" dirty="0" err="1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nxn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consists of n^2 detectors arranged in a 2-D grid, where each detector acts as a single pixel.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pixel converts incoming light intensity into an electrical signal, giving spatial information.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signals from all pixels are digitized and combined to reconstruct the full image.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09D4BF-D9C1-8CFF-EBD2-CF916D3B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92" y="2235830"/>
            <a:ext cx="5753510" cy="46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E219D3D-33E2-935C-C3BC-141465AA4BAD}"/>
              </a:ext>
            </a:extLst>
          </p:cNvPr>
          <p:cNvSpPr/>
          <p:nvPr/>
        </p:nvSpPr>
        <p:spPr>
          <a:xfrm>
            <a:off x="874813" y="5273925"/>
            <a:ext cx="2863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Image Reconstruction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4789F-81C8-4D65-70EA-00A07D0E18A1}"/>
              </a:ext>
            </a:extLst>
          </p:cNvPr>
          <p:cNvSpPr txBox="1"/>
          <p:nvPr/>
        </p:nvSpPr>
        <p:spPr>
          <a:xfrm>
            <a:off x="8073492" y="6998358"/>
            <a:ext cx="6007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Fig: 2 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(a) Schematic of the photodetector array comprising 16 Ga2O3 photodetector cells. (b) Microscope image of a single photodetector cell. (c) Photograph of the photodetector array.      </a:t>
            </a:r>
            <a:endParaRPr lang="en-IN" sz="140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FBE6D-6739-A3D9-FBE2-4E1F2B5A6A13}"/>
              </a:ext>
            </a:extLst>
          </p:cNvPr>
          <p:cNvSpPr txBox="1"/>
          <p:nvPr/>
        </p:nvSpPr>
        <p:spPr>
          <a:xfrm flipH="1">
            <a:off x="874813" y="7722605"/>
            <a:ext cx="1833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Ref: pubs.rsc.org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F8DE2-A985-1E02-735D-E21872A84BC1}"/>
              </a:ext>
            </a:extLst>
          </p:cNvPr>
          <p:cNvSpPr txBox="1"/>
          <p:nvPr/>
        </p:nvSpPr>
        <p:spPr>
          <a:xfrm>
            <a:off x="13755587" y="7691827"/>
            <a:ext cx="25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27541" y="766907"/>
            <a:ext cx="6960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Circuit Design Architecture</a:t>
            </a:r>
            <a:endParaRPr lang="en-US" sz="4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C6E4E9-3BE8-DDA3-99C0-D2D75EFE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250"/>
          <a:stretch>
            <a:fillRect/>
          </a:stretch>
        </p:blipFill>
        <p:spPr>
          <a:xfrm>
            <a:off x="1352843" y="1973497"/>
            <a:ext cx="10816585" cy="51451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3F01DE-2935-E441-70E2-9D6CFDF329BB}"/>
              </a:ext>
            </a:extLst>
          </p:cNvPr>
          <p:cNvSpPr txBox="1"/>
          <p:nvPr/>
        </p:nvSpPr>
        <p:spPr>
          <a:xfrm>
            <a:off x="4096785" y="7118599"/>
            <a:ext cx="532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Fig: 3 The readout circuit for Solar blind photodetector imaging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498CB-321F-C235-5702-659B42DE882F}"/>
              </a:ext>
            </a:extLst>
          </p:cNvPr>
          <p:cNvSpPr txBox="1"/>
          <p:nvPr/>
        </p:nvSpPr>
        <p:spPr>
          <a:xfrm>
            <a:off x="13526429" y="7582829"/>
            <a:ext cx="44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C41802CE-A30A-E8D9-DBCF-7DECA671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8" y="1916477"/>
            <a:ext cx="1134070" cy="1360884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A327109D-684F-E3D5-AB6F-E08CBAC646FF}"/>
              </a:ext>
            </a:extLst>
          </p:cNvPr>
          <p:cNvSpPr/>
          <p:nvPr/>
        </p:nvSpPr>
        <p:spPr>
          <a:xfrm>
            <a:off x="1881084" y="2135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Photodetector</a:t>
            </a:r>
            <a:endParaRPr lang="en-US" sz="2200" dirty="0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5285CE9-5E50-AD26-CEF6-21D83F88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08" y="3259044"/>
            <a:ext cx="1134070" cy="1360884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EF0598CD-4749-39C2-5249-A195A1A03F79}"/>
              </a:ext>
            </a:extLst>
          </p:cNvPr>
          <p:cNvSpPr/>
          <p:nvPr/>
        </p:nvSpPr>
        <p:spPr>
          <a:xfrm>
            <a:off x="1881082" y="3514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LMP7721 Op-Amp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773A746-B1C3-5D1B-3E27-48D468E0148B}"/>
              </a:ext>
            </a:extLst>
          </p:cNvPr>
          <p:cNvSpPr/>
          <p:nvPr/>
        </p:nvSpPr>
        <p:spPr>
          <a:xfrm>
            <a:off x="1881082" y="3997517"/>
            <a:ext cx="4711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current to voltage with ultra-low noise</a:t>
            </a:r>
            <a:endParaRPr lang="en-US" sz="1750" dirty="0"/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744EE39C-83DC-1CF2-4F26-81824BE0C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08" y="4601611"/>
            <a:ext cx="1134070" cy="1360884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81CFC1C3-395D-C07E-4D09-88955F5BDD4B}"/>
              </a:ext>
            </a:extLst>
          </p:cNvPr>
          <p:cNvSpPr/>
          <p:nvPr/>
        </p:nvSpPr>
        <p:spPr>
          <a:xfrm>
            <a:off x="1881081" y="4797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LM393 Comparator</a:t>
            </a:r>
            <a:endParaRPr lang="en-US" sz="2200" dirty="0"/>
          </a:p>
        </p:txBody>
      </p:sp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B3EF21EE-E49E-1E15-B276-4E336DCE5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08" y="5962495"/>
            <a:ext cx="1134070" cy="1360884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3472A8D6-F85B-B435-E851-B91EAEA57F34}"/>
              </a:ext>
            </a:extLst>
          </p:cNvPr>
          <p:cNvSpPr/>
          <p:nvPr/>
        </p:nvSpPr>
        <p:spPr>
          <a:xfrm>
            <a:off x="1881080" y="6128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Arduino Uno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5A7901-B5C1-BA11-66E3-AB80752C641D}"/>
                  </a:ext>
                </a:extLst>
              </p14:cNvPr>
              <p14:cNvContentPartPr/>
              <p14:nvPr/>
            </p14:nvContentPartPr>
            <p14:xfrm>
              <a:off x="638381" y="2458109"/>
              <a:ext cx="919440" cy="368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5A7901-B5C1-BA11-66E3-AB80752C64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381" y="2350120"/>
                <a:ext cx="1027080" cy="3904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F8035D-3BA7-1C56-B9D3-FBEDF208AA91}"/>
                  </a:ext>
                </a:extLst>
              </p14:cNvPr>
              <p14:cNvContentPartPr/>
              <p14:nvPr/>
            </p14:nvContentPartPr>
            <p14:xfrm>
              <a:off x="880358" y="6498483"/>
              <a:ext cx="766440" cy="48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F8035D-3BA7-1C56-B9D3-FBEDF208AA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6358" y="6390483"/>
                <a:ext cx="874080" cy="7005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CA65E0-81E1-6325-54B5-ED670B20292B}"/>
              </a:ext>
            </a:extLst>
          </p:cNvPr>
          <p:cNvSpPr/>
          <p:nvPr/>
        </p:nvSpPr>
        <p:spPr>
          <a:xfrm>
            <a:off x="880358" y="2410060"/>
            <a:ext cx="435486" cy="453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C9A166-1645-C9AF-2521-6374B0EF136D}"/>
              </a:ext>
            </a:extLst>
          </p:cNvPr>
          <p:cNvSpPr/>
          <p:nvPr/>
        </p:nvSpPr>
        <p:spPr>
          <a:xfrm>
            <a:off x="883848" y="3752627"/>
            <a:ext cx="435486" cy="453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47976A-2B9E-9162-8DB1-B582687EDCC1}"/>
              </a:ext>
            </a:extLst>
          </p:cNvPr>
          <p:cNvSpPr/>
          <p:nvPr/>
        </p:nvSpPr>
        <p:spPr>
          <a:xfrm>
            <a:off x="876187" y="5113511"/>
            <a:ext cx="435486" cy="453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849D2-FA70-F786-174D-9B39380039A6}"/>
              </a:ext>
            </a:extLst>
          </p:cNvPr>
          <p:cNvSpPr/>
          <p:nvPr/>
        </p:nvSpPr>
        <p:spPr>
          <a:xfrm>
            <a:off x="897200" y="6466794"/>
            <a:ext cx="435486" cy="45353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A1509D9-8A3C-3365-ED5C-1F95E0483563}"/>
              </a:ext>
            </a:extLst>
          </p:cNvPr>
          <p:cNvSpPr/>
          <p:nvPr/>
        </p:nvSpPr>
        <p:spPr>
          <a:xfrm>
            <a:off x="1881084" y="2580429"/>
            <a:ext cx="4824861" cy="383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photocurrent under UV illumination</a:t>
            </a: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A3282DEF-0151-199F-3071-1FEAD60581FE}"/>
              </a:ext>
            </a:extLst>
          </p:cNvPr>
          <p:cNvSpPr/>
          <p:nvPr/>
        </p:nvSpPr>
        <p:spPr>
          <a:xfrm>
            <a:off x="1881081" y="517933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Converts analog signal to digital HIGH/LOW</a:t>
            </a:r>
            <a:endParaRPr lang="en-US" sz="17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CAAFBE05-4B29-9EF9-FC95-4CBD56948305}"/>
              </a:ext>
            </a:extLst>
          </p:cNvPr>
          <p:cNvSpPr/>
          <p:nvPr/>
        </p:nvSpPr>
        <p:spPr>
          <a:xfrm>
            <a:off x="1881080" y="651842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signals and reconstructs UV pattern</a:t>
            </a:r>
            <a:endParaRPr lang="en-US" sz="1750" dirty="0"/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34DF534D-04BE-7999-9AE3-25006EB7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25284" r="6004" b="6763"/>
          <a:stretch>
            <a:fillRect/>
          </a:stretch>
        </p:blipFill>
        <p:spPr bwMode="auto">
          <a:xfrm>
            <a:off x="10863148" y="1596434"/>
            <a:ext cx="3019960" cy="28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Schematic cross section and b top view of the fabricated β-Ga2O3... |  Download Scientific Diagram">
            <a:extLst>
              <a:ext uri="{FF2B5EF4-FFF2-40B4-BE49-F238E27FC236}">
                <a16:creationId xmlns:a16="http://schemas.microsoft.com/office/drawing/2014/main" id="{D0A18F6E-7446-1A4A-79B2-19F615062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8" t="-6476" r="1" b="8308"/>
          <a:stretch>
            <a:fillRect/>
          </a:stretch>
        </p:blipFill>
        <p:spPr bwMode="auto">
          <a:xfrm>
            <a:off x="7519925" y="1418620"/>
            <a:ext cx="3019960" cy="308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B86F693-621F-7AEF-48AC-2C6B49DC2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 r="6457" b="12619"/>
          <a:stretch>
            <a:fillRect/>
          </a:stretch>
        </p:blipFill>
        <p:spPr bwMode="auto">
          <a:xfrm>
            <a:off x="7519926" y="4776574"/>
            <a:ext cx="3019960" cy="25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CB3982A2-A116-A44C-449F-07D82FA6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605" y="4767770"/>
            <a:ext cx="3034338" cy="26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FAAD749B-9C6F-B52C-82D8-F197CD75FE92}"/>
              </a:ext>
            </a:extLst>
          </p:cNvPr>
          <p:cNvSpPr/>
          <p:nvPr/>
        </p:nvSpPr>
        <p:spPr>
          <a:xfrm>
            <a:off x="638381" y="701209"/>
            <a:ext cx="6960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Key Component:</a:t>
            </a:r>
            <a:endParaRPr lang="en-US" sz="44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14E4E-C4FA-CCF9-A54C-D8426F52A31B}"/>
              </a:ext>
            </a:extLst>
          </p:cNvPr>
          <p:cNvSpPr txBox="1"/>
          <p:nvPr/>
        </p:nvSpPr>
        <p:spPr>
          <a:xfrm>
            <a:off x="11375867" y="4449402"/>
            <a:ext cx="1889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Fig: 4 LMP7721 OPAMP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9B13C-CEC5-347A-6D75-8EC400678869}"/>
              </a:ext>
            </a:extLst>
          </p:cNvPr>
          <p:cNvSpPr txBox="1"/>
          <p:nvPr/>
        </p:nvSpPr>
        <p:spPr>
          <a:xfrm>
            <a:off x="11512602" y="7350830"/>
            <a:ext cx="1541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Fig: 4 Arduino Uno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81607-7BCC-F3C0-A10B-59E69278B5AE}"/>
              </a:ext>
            </a:extLst>
          </p:cNvPr>
          <p:cNvSpPr txBox="1"/>
          <p:nvPr/>
        </p:nvSpPr>
        <p:spPr>
          <a:xfrm>
            <a:off x="8201487" y="7323379"/>
            <a:ext cx="203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Fig: 4 LM393 Comparator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F11D2A-02A1-D154-3473-E23D7397B039}"/>
              </a:ext>
            </a:extLst>
          </p:cNvPr>
          <p:cNvSpPr txBox="1"/>
          <p:nvPr/>
        </p:nvSpPr>
        <p:spPr>
          <a:xfrm>
            <a:off x="8039070" y="4479013"/>
            <a:ext cx="2052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Fig: 4 Photodetector Pixel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50B02-A3EB-9826-7855-4615B74843D1}"/>
              </a:ext>
            </a:extLst>
          </p:cNvPr>
          <p:cNvSpPr txBox="1"/>
          <p:nvPr/>
        </p:nvSpPr>
        <p:spPr>
          <a:xfrm>
            <a:off x="215485" y="7844337"/>
            <a:ext cx="43177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Ref: Research gate, Texas Instrument, Components101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97E51-BDE6-0A7B-5EB0-A01C05537254}"/>
              </a:ext>
            </a:extLst>
          </p:cNvPr>
          <p:cNvSpPr txBox="1"/>
          <p:nvPr/>
        </p:nvSpPr>
        <p:spPr>
          <a:xfrm>
            <a:off x="13883108" y="7621199"/>
            <a:ext cx="44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6816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035" y="1180184"/>
            <a:ext cx="2696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</a:rPr>
              <a:t>Working</a:t>
            </a:r>
            <a:endParaRPr lang="en-US" sz="445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EFA7D0E-0CA6-B626-9CFA-EBC8F1E85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19" y="2250600"/>
            <a:ext cx="843941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UV light falling on the </a:t>
            </a:r>
            <a:r>
              <a:rPr lang="en-US" sz="1750" dirty="0" err="1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Ga₂O</a:t>
            </a: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₃ photodetector generates a very weak photocurrent proportional to UV intensity.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750" dirty="0">
              <a:solidFill>
                <a:schemeClr val="tx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LMP7721 op-amp converts this tiny current into an amplified voltage with low noise.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LM393 comparator compares the voltage with a reference (~0.15 V) and outputs HIGH (1) for illuminated pixels and LOW (0) for non-illuminated pixels.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750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Arduino reads these digital outputs from all detectors and reconstructs the illumination pattern to form a UV image.</a:t>
            </a:r>
            <a:endParaRPr kumimoji="0" lang="en-US" altLang="en-US" sz="175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EBFAA-64B1-E2C6-73B5-24A9402201D7}"/>
              </a:ext>
            </a:extLst>
          </p:cNvPr>
          <p:cNvSpPr txBox="1"/>
          <p:nvPr/>
        </p:nvSpPr>
        <p:spPr>
          <a:xfrm>
            <a:off x="9311268" y="2277531"/>
            <a:ext cx="4427034" cy="45243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UV Light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</a:t>
            </a:r>
          </a:p>
          <a:p>
            <a:r>
              <a:rPr lang="en-IN" dirty="0" err="1">
                <a:solidFill>
                  <a:schemeClr val="tx2">
                    <a:lumMod val="10000"/>
                  </a:schemeClr>
                </a:solidFill>
              </a:rPr>
              <a:t>Ga₂O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₃ Photodetector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   (tiny photocurrent)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Transimpedance Amplifier (LMP7721)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   (current → amplified voltage)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Comparator (LM393)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   (voltage → digital 1/0)</a:t>
            </a:r>
          </a:p>
          <a:p>
            <a:endParaRPr lang="en-IN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Arduino Uno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Pixel Mapping &amp; Image Reconstruction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   ↓</a:t>
            </a:r>
          </a:p>
          <a:p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Display / UV Image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14C60-94BD-FAA7-502C-6139A941615D}"/>
              </a:ext>
            </a:extLst>
          </p:cNvPr>
          <p:cNvSpPr txBox="1"/>
          <p:nvPr/>
        </p:nvSpPr>
        <p:spPr>
          <a:xfrm>
            <a:off x="9835375" y="1888963"/>
            <a:ext cx="3144645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50" b="1" dirty="0">
                <a:solidFill>
                  <a:schemeClr val="tx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Flow Chart Of Circuit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57E06-F871-607B-716F-E9B96A5C0001}"/>
              </a:ext>
            </a:extLst>
          </p:cNvPr>
          <p:cNvSpPr txBox="1"/>
          <p:nvPr/>
        </p:nvSpPr>
        <p:spPr>
          <a:xfrm>
            <a:off x="13582508" y="7559861"/>
            <a:ext cx="49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528</TotalTime>
  <Words>944</Words>
  <Application>Microsoft Office PowerPoint</Application>
  <PresentationFormat>Custom</PresentationFormat>
  <Paragraphs>169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IBM Plex Sans Light</vt:lpstr>
      <vt:lpstr>Calibri Light</vt:lpstr>
      <vt:lpstr>Roboto</vt:lpstr>
      <vt:lpstr>IBM Plex Sans Medium</vt:lpstr>
      <vt:lpstr>Calibri</vt:lpstr>
      <vt:lpstr>Poor Richard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&amp; Future Scope</vt:lpstr>
      <vt:lpstr>Limitation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khushi tapariya</cp:lastModifiedBy>
  <cp:revision>8</cp:revision>
  <dcterms:created xsi:type="dcterms:W3CDTF">2025-11-27T07:07:47Z</dcterms:created>
  <dcterms:modified xsi:type="dcterms:W3CDTF">2025-11-27T18:53:13Z</dcterms:modified>
</cp:coreProperties>
</file>